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6" r:id="rId2"/>
    <p:sldId id="325" r:id="rId3"/>
    <p:sldId id="326" r:id="rId4"/>
    <p:sldId id="327" r:id="rId5"/>
    <p:sldId id="328" r:id="rId6"/>
    <p:sldId id="329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4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B4AE86-0092-4713-9DD1-58EF6D20040C}" type="datetimeFigureOut">
              <a:rPr lang="en-US"/>
              <a:pPr/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DED061-39BB-4BEC-94EE-D9B89C7696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FF069-58FC-4F42-AB3A-25BCAB2F383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C6CF8-F9C2-4E6A-9351-15036574BDF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4641F-B93B-4E33-93D9-6C6C72B52A1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210B7-7067-4FC2-869E-39773E36B1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59D32-C1DE-48CF-912F-A7D313688B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latin typeface="Arial" charset="0"/>
              <a:ea typeface="PMingLiU" pitchFamily="18" charset="-12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96E34-E3F3-4317-87D0-861DAC004A2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986BB-3EA1-4DC9-B465-9F9CAEEBE02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57F24-98ED-4FA8-B3D5-84929F5597E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8291B-E985-4B6A-896A-8DD2E4AE7AD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272F4-EFFF-4598-B53F-ADF9EF014D5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1B9F4-DCD8-4503-AA4E-0F49922F348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887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77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40EF1E9B-08E2-4E4A-A576-4100CA1E479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en-US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2"/>
                </a:solidFill>
              </a:defRPr>
            </a:lvl1pPr>
          </a:lstStyle>
          <a:p>
            <a:fld id="{35F49EDD-8EC8-440F-B5C2-430748BD238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0" r:id="rId1"/>
    <p:sldLayoutId id="2147483994" r:id="rId2"/>
    <p:sldLayoutId id="2147484001" r:id="rId3"/>
    <p:sldLayoutId id="2147484002" r:id="rId4"/>
    <p:sldLayoutId id="2147484003" r:id="rId5"/>
    <p:sldLayoutId id="2147483995" r:id="rId6"/>
    <p:sldLayoutId id="2147484004" r:id="rId7"/>
    <p:sldLayoutId id="2147483996" r:id="rId8"/>
    <p:sldLayoutId id="2147484005" r:id="rId9"/>
    <p:sldLayoutId id="2147483997" r:id="rId10"/>
    <p:sldLayoutId id="2147483998" r:id="rId11"/>
    <p:sldLayoutId id="21474839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新細明體" pitchFamily="18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PMingLiU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PMingLiU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PMingLiU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PMingLiU" pitchFamily="18" charset="-12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630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33400"/>
            <a:ext cx="438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630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33400"/>
            <a:ext cx="485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新細明體</vt:lpstr>
      <vt:lpstr>Consolas</vt:lpstr>
      <vt:lpstr>Corbel</vt:lpstr>
      <vt:lpstr>Wingdings</vt:lpstr>
      <vt:lpstr>Wingdings 2</vt:lpstr>
      <vt:lpstr>Wingdings 3</vt:lpstr>
      <vt:lpstr>Calibri</vt:lpstr>
      <vt:lpstr>Metro</vt:lpstr>
      <vt:lpstr>Slide 1</vt:lpstr>
      <vt:lpstr>Slide 2</vt:lpstr>
      <vt:lpstr>Slide 3</vt:lpstr>
      <vt:lpstr>Slide 4</vt:lpstr>
      <vt:lpstr>Slide 5</vt:lpstr>
      <vt:lpstr>Slide 6</vt:lpstr>
    </vt:vector>
  </TitlesOfParts>
  <Company>SOP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生命活水充滿我 1/4</dc:title>
  <dc:creator>SOP_IBM1</dc:creator>
  <cp:lastModifiedBy>Mingyong Huang</cp:lastModifiedBy>
  <cp:revision>62</cp:revision>
  <dcterms:created xsi:type="dcterms:W3CDTF">2007-07-30T22:26:44Z</dcterms:created>
  <dcterms:modified xsi:type="dcterms:W3CDTF">2018-03-26T03:08:23Z</dcterms:modified>
</cp:coreProperties>
</file>